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notesMasterIdLst>
    <p:notesMasterId r:id="rId15"/>
  </p:notes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3716000" cy="13716000"/>
  <p:notesSz cx="6858000" cy="9144000"/>
  <p:embeddedFontLst>
    <p:embeddedFont>
      <p:font typeface="Poppins" panose="00000500000000000000" pitchFamily="2" charset="0"/>
      <p:regular r:id="rId16"/>
      <p:bold r:id="rId17"/>
      <p:italic r:id="rId18"/>
      <p:boldItalic r:id="rId19"/>
    </p:embeddedFont>
    <p:embeddedFont>
      <p:font typeface="Poppins SemiBold" panose="00000700000000000000" pitchFamily="2" charset="0"/>
      <p:bold r:id="rId20"/>
    </p:embeddedFont>
    <p:embeddedFont>
      <p:font typeface="Sanchez" panose="020B0604020202020204" charset="0"/>
      <p:regular r:id="rId21"/>
      <p:italic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34C593-219C-5C41-8659-6C96646595E6}" v="6" dt="2024-02-27T15:33:38.3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89"/>
  </p:normalViewPr>
  <p:slideViewPr>
    <p:cSldViewPr snapToGrid="0">
      <p:cViewPr varScale="1">
        <p:scale>
          <a:sx n="30" d="100"/>
          <a:sy n="30" d="100"/>
        </p:scale>
        <p:origin x="189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CA67C-3035-48DC-B64A-7607C5C1E818}" type="datetimeFigureOut">
              <a:rPr lang="en-GB" smtClean="0"/>
              <a:t>02/04/2024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9A9828-3257-4413-983A-5C1188C60A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417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8753B-B5BD-6142-96C7-3099D9F97C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762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nd orange rectangle with a letter w&#10;&#10;Description automatically generated">
            <a:extLst>
              <a:ext uri="{FF2B5EF4-FFF2-40B4-BE49-F238E27FC236}">
                <a16:creationId xmlns:a16="http://schemas.microsoft.com/office/drawing/2014/main" id="{87790B90-3853-85CE-73BE-E3B9DD00C2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244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and looking at the camera&#10;&#10;Description automatically generated">
            <a:extLst>
              <a:ext uri="{FF2B5EF4-FFF2-40B4-BE49-F238E27FC236}">
                <a16:creationId xmlns:a16="http://schemas.microsoft.com/office/drawing/2014/main" id="{646E10BB-4014-9921-E609-5A052943EC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011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orange ribbon&#10;&#10;Description automatically generated">
            <a:extLst>
              <a:ext uri="{FF2B5EF4-FFF2-40B4-BE49-F238E27FC236}">
                <a16:creationId xmlns:a16="http://schemas.microsoft.com/office/drawing/2014/main" id="{C84617E3-322C-C88D-7C50-04FA84AE3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3715999" cy="137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5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and orange website with a green and orange logo&#10;&#10;Description automatically generated">
            <a:extLst>
              <a:ext uri="{FF2B5EF4-FFF2-40B4-BE49-F238E27FC236}">
                <a16:creationId xmlns:a16="http://schemas.microsoft.com/office/drawing/2014/main" id="{13E882C8-F5A2-2C23-413B-7C253CF17E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3715999" cy="137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29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6378C361-61CD-A1F3-674D-E41D39E49C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3715999" cy="137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10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video chat&#10;&#10;Description automatically generated">
            <a:extLst>
              <a:ext uri="{FF2B5EF4-FFF2-40B4-BE49-F238E27FC236}">
                <a16:creationId xmlns:a16="http://schemas.microsoft.com/office/drawing/2014/main" id="{63B56920-81E4-32B7-080B-14D9DFBC50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3715999" cy="137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7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oster with text and images&#10;&#10;Description automatically generated">
            <a:extLst>
              <a:ext uri="{FF2B5EF4-FFF2-40B4-BE49-F238E27FC236}">
                <a16:creationId xmlns:a16="http://schemas.microsoft.com/office/drawing/2014/main" id="{A358E8D9-B2A1-7C1B-DE32-2E24AB43B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66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orange background with a green and orange logo&#10;&#10;Description automatically generated">
            <a:extLst>
              <a:ext uri="{FF2B5EF4-FFF2-40B4-BE49-F238E27FC236}">
                <a16:creationId xmlns:a16="http://schemas.microsoft.com/office/drawing/2014/main" id="{8BF86684-0778-0694-4B1A-283E58ED59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2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photos of people&#10;&#10;Description automatically generated">
            <a:extLst>
              <a:ext uri="{FF2B5EF4-FFF2-40B4-BE49-F238E27FC236}">
                <a16:creationId xmlns:a16="http://schemas.microsoft.com/office/drawing/2014/main" id="{96FA9BB7-647B-C0C4-2681-CFFBAACA89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578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orange ribbon&#10;&#10;Description automatically generated">
            <a:extLst>
              <a:ext uri="{FF2B5EF4-FFF2-40B4-BE49-F238E27FC236}">
                <a16:creationId xmlns:a16="http://schemas.microsoft.com/office/drawing/2014/main" id="{E4B526D7-95CE-AF77-1452-F65CFD9F59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998" cy="1371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93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004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6241E-FF38-B5BA-817E-561436779C9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28700" y="4661786"/>
            <a:ext cx="11658600" cy="47752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13000"/>
              </a:lnSpc>
            </a:pPr>
            <a:r>
              <a:rPr lang="en-GB" sz="13000" b="1">
                <a:solidFill>
                  <a:schemeClr val="bg1"/>
                </a:solidFill>
                <a:effectLst/>
                <a:latin typeface="Poppins" pitchFamily="2" charset="77"/>
              </a:rPr>
              <a:t>World </a:t>
            </a:r>
            <a:r>
              <a:rPr lang="en-GB" sz="13000" b="1" dirty="0">
                <a:solidFill>
                  <a:schemeClr val="bg1"/>
                </a:solidFill>
                <a:effectLst/>
                <a:latin typeface="Poppins" pitchFamily="2" charset="77"/>
              </a:rPr>
              <a:t>Awareness Day</a:t>
            </a:r>
            <a:endParaRPr lang="en-US" sz="130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F34746-0045-93D7-F121-5312092A3657}"/>
              </a:ext>
            </a:extLst>
          </p:cNvPr>
          <p:cNvSpPr txBox="1">
            <a:spLocks/>
          </p:cNvSpPr>
          <p:nvPr/>
        </p:nvSpPr>
        <p:spPr>
          <a:xfrm>
            <a:off x="8272130" y="1679944"/>
            <a:ext cx="2658140" cy="193512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000"/>
              </a:lnSpc>
            </a:pPr>
            <a:r>
              <a:rPr lang="en-GB" sz="108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5000"/>
              </a:lnSpc>
            </a:pPr>
            <a:r>
              <a:rPr lang="en-GB" sz="40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40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F8E3F3-E349-4093-BA4A-46D6E5E76BCC}"/>
              </a:ext>
            </a:extLst>
          </p:cNvPr>
          <p:cNvSpPr txBox="1"/>
          <p:nvPr/>
        </p:nvSpPr>
        <p:spPr>
          <a:xfrm>
            <a:off x="5380074" y="10249787"/>
            <a:ext cx="8335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#</a:t>
            </a:r>
            <a:r>
              <a:rPr lang="en-US" sz="40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WMWorldAwarenessDay</a:t>
            </a:r>
            <a:endParaRPr lang="en-US" sz="4000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99DFEC-9F9B-086F-BDE8-52C447D538F0}"/>
              </a:ext>
            </a:extLst>
          </p:cNvPr>
          <p:cNvSpPr txBox="1"/>
          <p:nvPr/>
        </p:nvSpPr>
        <p:spPr>
          <a:xfrm>
            <a:off x="0" y="10249787"/>
            <a:ext cx="538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#</a:t>
            </a:r>
            <a:r>
              <a:rPr lang="en-US" sz="4000" b="1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RaiseforWM</a:t>
            </a:r>
            <a:endParaRPr lang="en-US" sz="4000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93228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3A3FA-5A37-3136-DB57-B43854D0C10D}"/>
              </a:ext>
            </a:extLst>
          </p:cNvPr>
          <p:cNvSpPr txBox="1">
            <a:spLocks/>
          </p:cNvSpPr>
          <p:nvPr/>
        </p:nvSpPr>
        <p:spPr>
          <a:xfrm>
            <a:off x="5302250" y="1692275"/>
            <a:ext cx="1318006" cy="868967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D9A0E4-69A6-D34D-2076-1D6B28464CDA}"/>
              </a:ext>
            </a:extLst>
          </p:cNvPr>
          <p:cNvSpPr txBox="1"/>
          <p:nvPr/>
        </p:nvSpPr>
        <p:spPr>
          <a:xfrm>
            <a:off x="6793992" y="2084497"/>
            <a:ext cx="611443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50" b="1" dirty="0">
                <a:solidFill>
                  <a:schemeClr val="tx2"/>
                </a:solidFill>
                <a:effectLst/>
                <a:latin typeface="Poppins" pitchFamily="2" charset="77"/>
              </a:rPr>
              <a:t>World Awareness Day</a:t>
            </a:r>
            <a:endParaRPr lang="en-GB" sz="4050" dirty="0">
              <a:solidFill>
                <a:schemeClr val="tx2"/>
              </a:solidFill>
              <a:effectLst/>
              <a:latin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CBB878-EA07-9AA8-29B1-95CCBA97CC91}"/>
              </a:ext>
            </a:extLst>
          </p:cNvPr>
          <p:cNvSpPr txBox="1"/>
          <p:nvPr/>
        </p:nvSpPr>
        <p:spPr>
          <a:xfrm>
            <a:off x="6711696" y="1722970"/>
            <a:ext cx="62727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 err="1">
                <a:solidFill>
                  <a:schemeClr val="accent3"/>
                </a:solidFill>
                <a:effectLst/>
                <a:latin typeface="Poppins" pitchFamily="2" charset="77"/>
              </a:rPr>
              <a:t>Waldenstrom’s</a:t>
            </a:r>
            <a:r>
              <a:rPr lang="en-GB" sz="25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00" b="1" dirty="0">
                <a:solidFill>
                  <a:schemeClr val="accent1"/>
                </a:solidFill>
                <a:effectLst/>
                <a:latin typeface="Poppins" pitchFamily="2" charset="77"/>
              </a:rPr>
              <a:t>macroglobulinemia</a:t>
            </a:r>
            <a:endParaRPr lang="en-GB" sz="2500" dirty="0">
              <a:solidFill>
                <a:schemeClr val="accent1"/>
              </a:solidFill>
              <a:effectLst/>
              <a:latin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0D1EFF-6FD3-3998-B42E-00B3F2C510EA}"/>
              </a:ext>
            </a:extLst>
          </p:cNvPr>
          <p:cNvSpPr txBox="1"/>
          <p:nvPr/>
        </p:nvSpPr>
        <p:spPr>
          <a:xfrm>
            <a:off x="1075334" y="5138240"/>
            <a:ext cx="5782666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500" b="1" dirty="0">
                <a:solidFill>
                  <a:srgbClr val="D47826"/>
                </a:solidFill>
                <a:effectLst/>
                <a:latin typeface="Poppins" pitchFamily="2" charset="77"/>
              </a:rPr>
              <a:t>Thank you</a:t>
            </a:r>
            <a:endParaRPr lang="en-GB" sz="6500" dirty="0">
              <a:solidFill>
                <a:srgbClr val="D47826"/>
              </a:solidFill>
              <a:effectLst/>
              <a:latin typeface="Poppins" pitchFamily="2" charset="77"/>
            </a:endParaRPr>
          </a:p>
          <a:p>
            <a:pPr algn="ctr"/>
            <a:r>
              <a:rPr lang="en-GB" sz="3700" dirty="0">
                <a:solidFill>
                  <a:srgbClr val="3F9A49"/>
                </a:solidFill>
                <a:effectLst/>
                <a:latin typeface="Poppins" pitchFamily="2" charset="77"/>
              </a:rPr>
              <a:t>for being a crucial </a:t>
            </a:r>
            <a:br>
              <a:rPr lang="en-GB" sz="3700" dirty="0">
                <a:solidFill>
                  <a:srgbClr val="3F9A49"/>
                </a:solidFill>
                <a:effectLst/>
                <a:latin typeface="Poppins" pitchFamily="2" charset="77"/>
              </a:rPr>
            </a:br>
            <a:r>
              <a:rPr lang="en-GB" sz="3700" dirty="0">
                <a:solidFill>
                  <a:srgbClr val="3F9A49"/>
                </a:solidFill>
                <a:effectLst/>
                <a:latin typeface="Poppins" pitchFamily="2" charset="77"/>
              </a:rPr>
              <a:t>part of our journey</a:t>
            </a:r>
            <a:endParaRPr lang="en-GB" sz="3700" dirty="0">
              <a:solidFill>
                <a:srgbClr val="3F9A49"/>
              </a:solidFill>
              <a:effectLst/>
              <a:latin typeface="Poppins SemiBol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B85CF7-4FD7-D7F5-6387-139AF0BA2ED0}"/>
              </a:ext>
            </a:extLst>
          </p:cNvPr>
          <p:cNvSpPr txBox="1"/>
          <p:nvPr/>
        </p:nvSpPr>
        <p:spPr>
          <a:xfrm rot="21422442">
            <a:off x="1973900" y="3973313"/>
            <a:ext cx="4005787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700" dirty="0">
                <a:solidFill>
                  <a:schemeClr val="bg1"/>
                </a:solidFill>
                <a:effectLst/>
                <a:latin typeface="Poppins" pitchFamily="2" charset="77"/>
              </a:rPr>
              <a:t>#</a:t>
            </a:r>
            <a:r>
              <a:rPr lang="en-GB" sz="3700" dirty="0" err="1">
                <a:solidFill>
                  <a:schemeClr val="bg1"/>
                </a:solidFill>
                <a:effectLst/>
                <a:latin typeface="Poppins" pitchFamily="2" charset="77"/>
              </a:rPr>
              <a:t>RaiseforWM</a:t>
            </a:r>
            <a:endParaRPr lang="en-GB" sz="3700" dirty="0">
              <a:solidFill>
                <a:schemeClr val="bg1"/>
              </a:solidFill>
              <a:effectLst/>
              <a:latin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95297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6416758-5318-E9FF-44AF-5DD0D571A1AA}"/>
              </a:ext>
            </a:extLst>
          </p:cNvPr>
          <p:cNvSpPr txBox="1">
            <a:spLocks/>
          </p:cNvSpPr>
          <p:nvPr/>
        </p:nvSpPr>
        <p:spPr>
          <a:xfrm>
            <a:off x="11558016" y="2127872"/>
            <a:ext cx="1426464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8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8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339E61-CC58-7295-96BD-3851CCE88877}"/>
              </a:ext>
            </a:extLst>
          </p:cNvPr>
          <p:cNvSpPr txBox="1"/>
          <p:nvPr/>
        </p:nvSpPr>
        <p:spPr>
          <a:xfrm>
            <a:off x="6502733" y="3658522"/>
            <a:ext cx="6646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tx2"/>
                </a:solidFill>
                <a:effectLst/>
                <a:latin typeface="Poppins" pitchFamily="2" charset="77"/>
              </a:rPr>
              <a:t>World Awareness Day</a:t>
            </a:r>
            <a:endParaRPr lang="en-GB" sz="4400" dirty="0">
              <a:solidFill>
                <a:schemeClr val="tx2"/>
              </a:solidFill>
              <a:effectLst/>
              <a:latin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7C7A24-711D-BAD8-D116-A2C12BFEB1AD}"/>
              </a:ext>
            </a:extLst>
          </p:cNvPr>
          <p:cNvSpPr txBox="1"/>
          <p:nvPr/>
        </p:nvSpPr>
        <p:spPr>
          <a:xfrm>
            <a:off x="6521021" y="3278707"/>
            <a:ext cx="664633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00" b="1" dirty="0" err="1">
                <a:solidFill>
                  <a:schemeClr val="accent3"/>
                </a:solidFill>
                <a:effectLst/>
                <a:latin typeface="Poppins" pitchFamily="2" charset="77"/>
              </a:rPr>
              <a:t>Waldenstrom’s</a:t>
            </a:r>
            <a:r>
              <a:rPr lang="en-GB" sz="27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700" b="1" dirty="0">
                <a:solidFill>
                  <a:schemeClr val="accent1"/>
                </a:solidFill>
                <a:effectLst/>
                <a:latin typeface="Poppins" pitchFamily="2" charset="77"/>
              </a:rPr>
              <a:t>macroglobulinemia</a:t>
            </a:r>
            <a:endParaRPr lang="en-GB" sz="2700" dirty="0">
              <a:solidFill>
                <a:schemeClr val="accent1"/>
              </a:solidFill>
              <a:effectLst/>
              <a:latin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8E4E08-6091-8E72-8B3D-47556B941706}"/>
              </a:ext>
            </a:extLst>
          </p:cNvPr>
          <p:cNvSpPr txBox="1"/>
          <p:nvPr/>
        </p:nvSpPr>
        <p:spPr>
          <a:xfrm>
            <a:off x="6363733" y="5440831"/>
            <a:ext cx="692433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0" b="1" dirty="0">
                <a:solidFill>
                  <a:srgbClr val="3F9A49"/>
                </a:solidFill>
                <a:effectLst/>
                <a:latin typeface="Poppins" pitchFamily="2" charset="77"/>
              </a:rPr>
              <a:t>Get yours today</a:t>
            </a:r>
            <a:endParaRPr lang="en-GB" sz="4400" dirty="0">
              <a:solidFill>
                <a:srgbClr val="3F9A49"/>
              </a:solidFill>
              <a:effectLst/>
              <a:latin typeface="Poppins" pitchFamily="2" charset="77"/>
            </a:endParaRPr>
          </a:p>
          <a:p>
            <a:pPr algn="ctr"/>
            <a:r>
              <a:rPr lang="en-GB" sz="4400" dirty="0">
                <a:solidFill>
                  <a:srgbClr val="D47826"/>
                </a:solidFill>
                <a:effectLst/>
                <a:latin typeface="Poppins" pitchFamily="2" charset="77"/>
              </a:rPr>
              <a:t>#</a:t>
            </a:r>
            <a:r>
              <a:rPr lang="en-GB" sz="4400" dirty="0" err="1">
                <a:solidFill>
                  <a:srgbClr val="D47826"/>
                </a:solidFill>
                <a:effectLst/>
                <a:latin typeface="Poppins" pitchFamily="2" charset="77"/>
              </a:rPr>
              <a:t>RaiseforWM</a:t>
            </a:r>
            <a:endParaRPr lang="en-GB" sz="4400" dirty="0">
              <a:solidFill>
                <a:srgbClr val="D47826"/>
              </a:solidFill>
              <a:effectLst/>
              <a:latin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48006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D2192-75F5-B47F-A5E3-CABE5869A117}"/>
              </a:ext>
            </a:extLst>
          </p:cNvPr>
          <p:cNvSpPr txBox="1">
            <a:spLocks/>
          </p:cNvSpPr>
          <p:nvPr/>
        </p:nvSpPr>
        <p:spPr>
          <a:xfrm>
            <a:off x="5321808" y="3003130"/>
            <a:ext cx="1298448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3FBAA8-5E03-A9B6-FB92-C2AB674CB164}"/>
              </a:ext>
            </a:extLst>
          </p:cNvPr>
          <p:cNvSpPr txBox="1"/>
          <p:nvPr/>
        </p:nvSpPr>
        <p:spPr>
          <a:xfrm>
            <a:off x="6793992" y="3401233"/>
            <a:ext cx="611443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100" b="1" dirty="0">
                <a:solidFill>
                  <a:schemeClr val="tx2"/>
                </a:solidFill>
                <a:effectLst/>
                <a:latin typeface="Poppins" pitchFamily="2" charset="77"/>
              </a:rPr>
              <a:t>World Awareness Day</a:t>
            </a:r>
            <a:endParaRPr lang="en-GB" sz="4100" dirty="0">
              <a:solidFill>
                <a:schemeClr val="tx2"/>
              </a:solidFill>
              <a:effectLst/>
              <a:latin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F73618-A422-60D5-1A0E-E1DB7BEB0AF1}"/>
              </a:ext>
            </a:extLst>
          </p:cNvPr>
          <p:cNvSpPr txBox="1"/>
          <p:nvPr/>
        </p:nvSpPr>
        <p:spPr>
          <a:xfrm>
            <a:off x="6711696" y="3039706"/>
            <a:ext cx="627278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 err="1">
                <a:solidFill>
                  <a:schemeClr val="accent3"/>
                </a:solidFill>
                <a:effectLst/>
                <a:latin typeface="Poppins" pitchFamily="2" charset="77"/>
              </a:rPr>
              <a:t>Waldenstrom’s</a:t>
            </a:r>
            <a:r>
              <a:rPr lang="en-GB" sz="255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50" b="1" dirty="0">
                <a:solidFill>
                  <a:schemeClr val="accent1"/>
                </a:solidFill>
                <a:effectLst/>
                <a:latin typeface="Poppins" pitchFamily="2" charset="77"/>
              </a:rPr>
              <a:t>macroglobulinemia</a:t>
            </a:r>
            <a:endParaRPr lang="en-GB" sz="2550" dirty="0">
              <a:solidFill>
                <a:schemeClr val="accent1"/>
              </a:solidFill>
              <a:effectLst/>
              <a:latin typeface="Poppi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661752-E805-B9C1-8F32-A8B358E5A6D4}"/>
              </a:ext>
            </a:extLst>
          </p:cNvPr>
          <p:cNvSpPr txBox="1"/>
          <p:nvPr/>
        </p:nvSpPr>
        <p:spPr>
          <a:xfrm>
            <a:off x="573741" y="5521037"/>
            <a:ext cx="7566211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  <a:t>Download </a:t>
            </a:r>
            <a:b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</a:br>
            <a: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  <a:t>the activity </a:t>
            </a:r>
            <a:b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</a:br>
            <a: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  <a:t>pack</a:t>
            </a:r>
            <a:endParaRPr lang="en-GB" sz="9500" dirty="0">
              <a:solidFill>
                <a:schemeClr val="bg1"/>
              </a:solidFill>
              <a:effectLst/>
              <a:latin typeface="Poppins" pitchFamily="2" charset="77"/>
            </a:endParaRPr>
          </a:p>
          <a:p>
            <a:r>
              <a:rPr lang="en-GB" sz="4400" dirty="0">
                <a:solidFill>
                  <a:srgbClr val="FAB01F"/>
                </a:solidFill>
                <a:effectLst/>
                <a:latin typeface="Poppins" pitchFamily="2" charset="77"/>
              </a:rPr>
              <a:t>#</a:t>
            </a:r>
            <a:r>
              <a:rPr lang="en-GB" sz="4400" dirty="0" err="1">
                <a:solidFill>
                  <a:srgbClr val="FAB01F"/>
                </a:solidFill>
                <a:effectLst/>
                <a:latin typeface="Poppins" pitchFamily="2" charset="77"/>
              </a:rPr>
              <a:t>RaiseforWM</a:t>
            </a:r>
            <a:endParaRPr lang="en-GB" sz="4400" dirty="0">
              <a:solidFill>
                <a:srgbClr val="FAB01F"/>
              </a:solidFill>
              <a:effectLst/>
              <a:latin typeface="Poppins SemiBold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91D358-9D5C-5EB0-2F87-C78428AD2D02}"/>
              </a:ext>
            </a:extLst>
          </p:cNvPr>
          <p:cNvSpPr txBox="1"/>
          <p:nvPr/>
        </p:nvSpPr>
        <p:spPr>
          <a:xfrm>
            <a:off x="2384612" y="215153"/>
            <a:ext cx="8946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chemeClr val="bg1"/>
                </a:solidFill>
                <a:effectLst/>
                <a:latin typeface="Poppins" pitchFamily="2" charset="77"/>
              </a:rPr>
              <a:t>1 WEEK TO GO</a:t>
            </a:r>
            <a:endParaRPr lang="en-GB" sz="60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99976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96AC3-6A0B-F1B5-8A0D-6408F36400D7}"/>
              </a:ext>
            </a:extLst>
          </p:cNvPr>
          <p:cNvSpPr txBox="1">
            <a:spLocks/>
          </p:cNvSpPr>
          <p:nvPr/>
        </p:nvSpPr>
        <p:spPr>
          <a:xfrm>
            <a:off x="10643616" y="1816976"/>
            <a:ext cx="1408176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8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8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BCDA4F-18FA-AF06-0B4A-CAB8C7B78DBE}"/>
              </a:ext>
            </a:extLst>
          </p:cNvPr>
          <p:cNvSpPr txBox="1"/>
          <p:nvPr/>
        </p:nvSpPr>
        <p:spPr>
          <a:xfrm>
            <a:off x="5460317" y="3329338"/>
            <a:ext cx="70303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tx2"/>
                </a:solidFill>
                <a:effectLst/>
                <a:latin typeface="Poppins" pitchFamily="2" charset="77"/>
              </a:rPr>
              <a:t>World Awareness Day</a:t>
            </a:r>
            <a:endParaRPr lang="en-GB" sz="4400" dirty="0">
              <a:solidFill>
                <a:schemeClr val="tx2"/>
              </a:solidFill>
              <a:effectLst/>
              <a:latin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531C36-49A7-F281-7D57-352AA1253B7C}"/>
              </a:ext>
            </a:extLst>
          </p:cNvPr>
          <p:cNvSpPr txBox="1"/>
          <p:nvPr/>
        </p:nvSpPr>
        <p:spPr>
          <a:xfrm>
            <a:off x="5460317" y="2967811"/>
            <a:ext cx="70303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700" b="1" dirty="0" err="1">
                <a:solidFill>
                  <a:schemeClr val="accent3"/>
                </a:solidFill>
                <a:effectLst/>
                <a:latin typeface="Poppins" pitchFamily="2" charset="77"/>
              </a:rPr>
              <a:t>Waldenstrom’s</a:t>
            </a:r>
            <a:r>
              <a:rPr lang="en-GB" sz="27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700" b="1" dirty="0">
                <a:solidFill>
                  <a:schemeClr val="accent1"/>
                </a:solidFill>
                <a:effectLst/>
                <a:latin typeface="Poppins" pitchFamily="2" charset="77"/>
              </a:rPr>
              <a:t>macroglobulinemia</a:t>
            </a:r>
            <a:endParaRPr lang="en-GB" sz="2700" dirty="0">
              <a:solidFill>
                <a:schemeClr val="accent1"/>
              </a:solidFill>
              <a:effectLst/>
              <a:latin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7F0A2A-FDA1-19A0-DA80-D71D6A7354AB}"/>
              </a:ext>
            </a:extLst>
          </p:cNvPr>
          <p:cNvSpPr txBox="1"/>
          <p:nvPr/>
        </p:nvSpPr>
        <p:spPr>
          <a:xfrm>
            <a:off x="5952565" y="5592932"/>
            <a:ext cx="7566211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  <a:t>Download </a:t>
            </a:r>
            <a:b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</a:br>
            <a: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  <a:t>the activity </a:t>
            </a:r>
            <a:b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</a:br>
            <a:r>
              <a:rPr lang="en-GB" sz="9500" b="1" dirty="0">
                <a:solidFill>
                  <a:schemeClr val="bg1"/>
                </a:solidFill>
                <a:effectLst/>
                <a:latin typeface="Poppins" pitchFamily="2" charset="77"/>
              </a:rPr>
              <a:t>pack</a:t>
            </a:r>
            <a:endParaRPr lang="en-GB" sz="9500" dirty="0">
              <a:solidFill>
                <a:schemeClr val="bg1"/>
              </a:solidFill>
              <a:effectLst/>
              <a:latin typeface="Poppins" pitchFamily="2" charset="77"/>
            </a:endParaRPr>
          </a:p>
          <a:p>
            <a:pPr algn="ctr"/>
            <a:r>
              <a:rPr lang="en-GB" sz="4400" dirty="0">
                <a:solidFill>
                  <a:srgbClr val="FAB01F"/>
                </a:solidFill>
                <a:effectLst/>
                <a:latin typeface="Poppins" pitchFamily="2" charset="77"/>
              </a:rPr>
              <a:t>#</a:t>
            </a:r>
            <a:r>
              <a:rPr lang="en-GB" sz="4400" dirty="0" err="1">
                <a:solidFill>
                  <a:srgbClr val="FAB01F"/>
                </a:solidFill>
                <a:effectLst/>
                <a:latin typeface="Poppins" pitchFamily="2" charset="77"/>
              </a:rPr>
              <a:t>RaiseforWM</a:t>
            </a:r>
            <a:endParaRPr lang="en-GB" sz="4400" dirty="0">
              <a:solidFill>
                <a:srgbClr val="FAB01F"/>
              </a:solidFill>
              <a:effectLst/>
              <a:latin typeface="Poppins SemiBol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7F4740-2E6F-4903-BD91-753F866A7CD7}"/>
              </a:ext>
            </a:extLst>
          </p:cNvPr>
          <p:cNvSpPr txBox="1"/>
          <p:nvPr/>
        </p:nvSpPr>
        <p:spPr>
          <a:xfrm>
            <a:off x="1664208" y="1863089"/>
            <a:ext cx="35353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200" b="1" dirty="0">
                <a:solidFill>
                  <a:schemeClr val="bg1"/>
                </a:solidFill>
                <a:effectLst/>
                <a:latin typeface="Poppins" pitchFamily="2" charset="77"/>
              </a:rPr>
              <a:t>TODAY</a:t>
            </a:r>
            <a:endParaRPr lang="en-GB" sz="52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25675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1A473-9AB3-DF84-2075-77F08210185A}"/>
              </a:ext>
            </a:extLst>
          </p:cNvPr>
          <p:cNvSpPr txBox="1">
            <a:spLocks/>
          </p:cNvSpPr>
          <p:nvPr/>
        </p:nvSpPr>
        <p:spPr>
          <a:xfrm>
            <a:off x="5302250" y="1692275"/>
            <a:ext cx="1318006" cy="868967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987563-6BF9-BA5D-C3EF-378280532DA0}"/>
              </a:ext>
            </a:extLst>
          </p:cNvPr>
          <p:cNvSpPr txBox="1"/>
          <p:nvPr/>
        </p:nvSpPr>
        <p:spPr>
          <a:xfrm>
            <a:off x="6793992" y="2084497"/>
            <a:ext cx="611443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50" b="1" dirty="0">
                <a:solidFill>
                  <a:schemeClr val="tx2"/>
                </a:solidFill>
                <a:effectLst/>
                <a:latin typeface="Poppins" pitchFamily="2" charset="77"/>
              </a:rPr>
              <a:t>World Awareness Day</a:t>
            </a:r>
            <a:endParaRPr lang="en-GB" sz="4050" dirty="0">
              <a:solidFill>
                <a:schemeClr val="tx2"/>
              </a:solidFill>
              <a:effectLst/>
              <a:latin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F678A2-0304-5536-F9DF-681566F72153}"/>
              </a:ext>
            </a:extLst>
          </p:cNvPr>
          <p:cNvSpPr txBox="1"/>
          <p:nvPr/>
        </p:nvSpPr>
        <p:spPr>
          <a:xfrm>
            <a:off x="6711696" y="1722970"/>
            <a:ext cx="62727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 err="1">
                <a:solidFill>
                  <a:schemeClr val="accent3"/>
                </a:solidFill>
                <a:effectLst/>
                <a:latin typeface="Poppins" pitchFamily="2" charset="77"/>
              </a:rPr>
              <a:t>Waldenstrom’s</a:t>
            </a:r>
            <a:r>
              <a:rPr lang="en-GB" sz="25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00" b="1" dirty="0">
                <a:solidFill>
                  <a:schemeClr val="accent1"/>
                </a:solidFill>
                <a:effectLst/>
                <a:latin typeface="Poppins" pitchFamily="2" charset="77"/>
              </a:rPr>
              <a:t>macroglobulinemia</a:t>
            </a:r>
            <a:endParaRPr lang="en-GB" sz="2500" dirty="0">
              <a:solidFill>
                <a:schemeClr val="accent1"/>
              </a:solidFill>
              <a:effectLst/>
              <a:latin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2E46FD-A08D-3EA6-0DC0-19875AF0FDE2}"/>
              </a:ext>
            </a:extLst>
          </p:cNvPr>
          <p:cNvSpPr txBox="1"/>
          <p:nvPr/>
        </p:nvSpPr>
        <p:spPr>
          <a:xfrm>
            <a:off x="466165" y="10156460"/>
            <a:ext cx="12783671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effectLst/>
                <a:latin typeface="Poppins" pitchFamily="2" charset="77"/>
              </a:rPr>
              <a:t>Watch the video from </a:t>
            </a:r>
            <a:br>
              <a:rPr lang="en-GB" sz="8000" b="1" dirty="0">
                <a:solidFill>
                  <a:schemeClr val="bg1"/>
                </a:solidFill>
                <a:effectLst/>
                <a:latin typeface="Poppins" pitchFamily="2" charset="77"/>
              </a:rPr>
            </a:br>
            <a:r>
              <a:rPr lang="en-GB" sz="8000" b="1" dirty="0">
                <a:solidFill>
                  <a:schemeClr val="bg1"/>
                </a:solidFill>
                <a:effectLst/>
                <a:latin typeface="Poppins" pitchFamily="2" charset="77"/>
              </a:rPr>
              <a:t>our global partners</a:t>
            </a:r>
            <a:endParaRPr lang="en-GB" sz="8000" dirty="0">
              <a:solidFill>
                <a:schemeClr val="bg1"/>
              </a:solidFill>
              <a:effectLst/>
              <a:latin typeface="Poppins" pitchFamily="2" charset="77"/>
            </a:endParaRPr>
          </a:p>
          <a:p>
            <a:pPr algn="ctr"/>
            <a:r>
              <a:rPr lang="en-GB" sz="4500" dirty="0">
                <a:effectLst/>
                <a:latin typeface="Poppins" pitchFamily="2" charset="77"/>
              </a:rPr>
              <a:t>#</a:t>
            </a:r>
            <a:r>
              <a:rPr lang="en-GB" sz="4500" dirty="0" err="1">
                <a:effectLst/>
                <a:latin typeface="Poppins" pitchFamily="2" charset="77"/>
              </a:rPr>
              <a:t>RaiseforWM</a:t>
            </a:r>
            <a:endParaRPr lang="en-GB" sz="4500" dirty="0">
              <a:effectLst/>
              <a:latin typeface="Poppins SemiBol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7201D9-CBBC-EEE3-ED32-C23AE93EE726}"/>
              </a:ext>
            </a:extLst>
          </p:cNvPr>
          <p:cNvSpPr txBox="1"/>
          <p:nvPr/>
        </p:nvSpPr>
        <p:spPr>
          <a:xfrm>
            <a:off x="4840941" y="9194769"/>
            <a:ext cx="409668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WATCH NOW</a:t>
            </a:r>
          </a:p>
        </p:txBody>
      </p:sp>
    </p:spTree>
    <p:extLst>
      <p:ext uri="{BB962C8B-B14F-4D97-AF65-F5344CB8AC3E}">
        <p14:creationId xmlns:p14="http://schemas.microsoft.com/office/powerpoint/2010/main" val="302984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3087D-E15A-46C7-3398-45CEECA6F386}"/>
              </a:ext>
            </a:extLst>
          </p:cNvPr>
          <p:cNvSpPr txBox="1">
            <a:spLocks/>
          </p:cNvSpPr>
          <p:nvPr/>
        </p:nvSpPr>
        <p:spPr>
          <a:xfrm>
            <a:off x="5302250" y="1692275"/>
            <a:ext cx="1318006" cy="868967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82CF73-3F8F-AF66-01EC-B77593F15167}"/>
              </a:ext>
            </a:extLst>
          </p:cNvPr>
          <p:cNvSpPr txBox="1"/>
          <p:nvPr/>
        </p:nvSpPr>
        <p:spPr>
          <a:xfrm>
            <a:off x="6793992" y="2084497"/>
            <a:ext cx="611443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50" b="1" dirty="0">
                <a:solidFill>
                  <a:schemeClr val="tx2"/>
                </a:solidFill>
                <a:effectLst/>
                <a:latin typeface="Poppins" pitchFamily="2" charset="77"/>
              </a:rPr>
              <a:t>World Awareness Day</a:t>
            </a:r>
            <a:endParaRPr lang="en-GB" sz="4050" dirty="0">
              <a:solidFill>
                <a:schemeClr val="tx2"/>
              </a:solidFill>
              <a:effectLst/>
              <a:latin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F0E81-B0A8-E670-5EA7-52DB83B5917E}"/>
              </a:ext>
            </a:extLst>
          </p:cNvPr>
          <p:cNvSpPr txBox="1"/>
          <p:nvPr/>
        </p:nvSpPr>
        <p:spPr>
          <a:xfrm>
            <a:off x="6711696" y="1722970"/>
            <a:ext cx="62727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 err="1">
                <a:solidFill>
                  <a:schemeClr val="accent3"/>
                </a:solidFill>
                <a:effectLst/>
                <a:latin typeface="Poppins" pitchFamily="2" charset="77"/>
              </a:rPr>
              <a:t>Waldenstrom’s</a:t>
            </a:r>
            <a:r>
              <a:rPr lang="en-GB" sz="25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00" b="1" dirty="0">
                <a:solidFill>
                  <a:schemeClr val="accent1"/>
                </a:solidFill>
                <a:effectLst/>
                <a:latin typeface="Poppins" pitchFamily="2" charset="77"/>
              </a:rPr>
              <a:t>macroglobulinemia</a:t>
            </a:r>
            <a:endParaRPr lang="en-GB" sz="2500" dirty="0">
              <a:solidFill>
                <a:schemeClr val="accent1"/>
              </a:solidFill>
              <a:effectLst/>
              <a:latin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CBAC2A-8D02-5553-D1B6-798CCECE3951}"/>
              </a:ext>
            </a:extLst>
          </p:cNvPr>
          <p:cNvSpPr txBox="1"/>
          <p:nvPr/>
        </p:nvSpPr>
        <p:spPr>
          <a:xfrm>
            <a:off x="466165" y="3464653"/>
            <a:ext cx="12783671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0" b="1" dirty="0">
                <a:solidFill>
                  <a:schemeClr val="bg1"/>
                </a:solidFill>
                <a:effectLst/>
                <a:latin typeface="Poppins" pitchFamily="2" charset="77"/>
              </a:rPr>
              <a:t>Download and share </a:t>
            </a:r>
            <a:br>
              <a:rPr lang="en-GB" sz="7500" b="1" dirty="0">
                <a:solidFill>
                  <a:schemeClr val="bg1"/>
                </a:solidFill>
                <a:effectLst/>
                <a:latin typeface="Poppins" pitchFamily="2" charset="77"/>
              </a:rPr>
            </a:br>
            <a:r>
              <a:rPr lang="en-GB" sz="7500" b="1" dirty="0">
                <a:solidFill>
                  <a:schemeClr val="bg1"/>
                </a:solidFill>
                <a:effectLst/>
                <a:latin typeface="Poppins" pitchFamily="2" charset="77"/>
              </a:rPr>
              <a:t>with friends and family</a:t>
            </a:r>
            <a:endParaRPr lang="en-GB" sz="7500" dirty="0">
              <a:solidFill>
                <a:schemeClr val="bg1"/>
              </a:solidFill>
              <a:effectLst/>
              <a:latin typeface="Poppins SemiBold" pitchFamily="2" charset="77"/>
            </a:endParaRPr>
          </a:p>
          <a:p>
            <a:pPr algn="ctr"/>
            <a:r>
              <a:rPr lang="en-GB" sz="4500" dirty="0">
                <a:effectLst/>
                <a:latin typeface="Poppins" pitchFamily="2" charset="77"/>
              </a:rPr>
              <a:t>#</a:t>
            </a:r>
            <a:r>
              <a:rPr lang="en-GB" sz="4500" dirty="0" err="1">
                <a:effectLst/>
                <a:latin typeface="Poppins" pitchFamily="2" charset="77"/>
              </a:rPr>
              <a:t>RaiseforWM</a:t>
            </a:r>
            <a:endParaRPr lang="en-GB" sz="4500" dirty="0">
              <a:effectLst/>
              <a:latin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32422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AED44-DB57-43E4-8C7F-2E11DDCC0CDA}"/>
              </a:ext>
            </a:extLst>
          </p:cNvPr>
          <p:cNvSpPr txBox="1">
            <a:spLocks/>
          </p:cNvSpPr>
          <p:nvPr/>
        </p:nvSpPr>
        <p:spPr>
          <a:xfrm>
            <a:off x="5302250" y="1692275"/>
            <a:ext cx="1318006" cy="868967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E98532-63D6-548C-CFC6-D03E7CBE1F0A}"/>
              </a:ext>
            </a:extLst>
          </p:cNvPr>
          <p:cNvSpPr txBox="1"/>
          <p:nvPr/>
        </p:nvSpPr>
        <p:spPr>
          <a:xfrm>
            <a:off x="6793992" y="2084497"/>
            <a:ext cx="611443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50" b="1" dirty="0">
                <a:solidFill>
                  <a:schemeClr val="tx2"/>
                </a:solidFill>
                <a:effectLst/>
                <a:latin typeface="Poppins" pitchFamily="2" charset="77"/>
              </a:rPr>
              <a:t>World Awareness Day</a:t>
            </a:r>
            <a:endParaRPr lang="en-GB" sz="4050" dirty="0">
              <a:solidFill>
                <a:schemeClr val="tx2"/>
              </a:solidFill>
              <a:effectLst/>
              <a:latin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13875B-5D05-1AFF-80B3-BC85FFA8A6D2}"/>
              </a:ext>
            </a:extLst>
          </p:cNvPr>
          <p:cNvSpPr txBox="1"/>
          <p:nvPr/>
        </p:nvSpPr>
        <p:spPr>
          <a:xfrm>
            <a:off x="6711696" y="1722970"/>
            <a:ext cx="62727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 err="1">
                <a:solidFill>
                  <a:schemeClr val="accent3"/>
                </a:solidFill>
                <a:effectLst/>
                <a:latin typeface="Poppins" pitchFamily="2" charset="77"/>
              </a:rPr>
              <a:t>Waldenstrom’s</a:t>
            </a:r>
            <a:r>
              <a:rPr lang="en-GB" sz="25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00" b="1" dirty="0">
                <a:solidFill>
                  <a:schemeClr val="accent1"/>
                </a:solidFill>
                <a:effectLst/>
                <a:latin typeface="Poppins" pitchFamily="2" charset="77"/>
              </a:rPr>
              <a:t>macroglobulinemia</a:t>
            </a:r>
            <a:endParaRPr lang="en-GB" sz="2500" dirty="0">
              <a:solidFill>
                <a:schemeClr val="accent1"/>
              </a:solidFill>
              <a:effectLst/>
              <a:latin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B76002-79EE-F902-0283-0EAE8744FD26}"/>
              </a:ext>
            </a:extLst>
          </p:cNvPr>
          <p:cNvSpPr txBox="1"/>
          <p:nvPr/>
        </p:nvSpPr>
        <p:spPr>
          <a:xfrm>
            <a:off x="466165" y="4433917"/>
            <a:ext cx="6327827" cy="654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500" b="1" dirty="0">
                <a:solidFill>
                  <a:schemeClr val="bg1"/>
                </a:solidFill>
                <a:effectLst/>
                <a:latin typeface="Poppins" pitchFamily="2" charset="77"/>
              </a:rPr>
              <a:t>Download </a:t>
            </a:r>
            <a:br>
              <a:rPr lang="en-GB" sz="7500" b="1" dirty="0">
                <a:solidFill>
                  <a:schemeClr val="bg1"/>
                </a:solidFill>
                <a:effectLst/>
                <a:latin typeface="Poppins" pitchFamily="2" charset="77"/>
              </a:rPr>
            </a:br>
            <a:r>
              <a:rPr lang="en-GB" sz="7500" b="1" dirty="0">
                <a:solidFill>
                  <a:schemeClr val="bg1"/>
                </a:solidFill>
                <a:effectLst/>
                <a:latin typeface="Poppins" pitchFamily="2" charset="77"/>
              </a:rPr>
              <a:t>and share </a:t>
            </a:r>
            <a:br>
              <a:rPr lang="en-GB" sz="7500" b="1" dirty="0">
                <a:solidFill>
                  <a:schemeClr val="bg1"/>
                </a:solidFill>
                <a:effectLst/>
                <a:latin typeface="Poppins" pitchFamily="2" charset="77"/>
              </a:rPr>
            </a:br>
            <a:r>
              <a:rPr lang="en-GB" sz="7500" b="1" dirty="0">
                <a:solidFill>
                  <a:schemeClr val="bg1"/>
                </a:solidFill>
                <a:effectLst/>
                <a:latin typeface="Poppins" pitchFamily="2" charset="77"/>
              </a:rPr>
              <a:t>with your health care team</a:t>
            </a:r>
            <a:endParaRPr lang="en-GB" sz="7500" dirty="0">
              <a:solidFill>
                <a:schemeClr val="bg1"/>
              </a:solidFill>
              <a:effectLst/>
              <a:latin typeface="Poppins SemiBold" pitchFamily="2" charset="77"/>
            </a:endParaRPr>
          </a:p>
          <a:p>
            <a:r>
              <a:rPr lang="en-GB" sz="4400" dirty="0">
                <a:solidFill>
                  <a:srgbClr val="FAB01F"/>
                </a:solidFill>
                <a:effectLst/>
                <a:latin typeface="Poppins" pitchFamily="2" charset="77"/>
              </a:rPr>
              <a:t>#</a:t>
            </a:r>
            <a:r>
              <a:rPr lang="en-GB" sz="4400" dirty="0" err="1">
                <a:solidFill>
                  <a:srgbClr val="FAB01F"/>
                </a:solidFill>
                <a:effectLst/>
                <a:latin typeface="Poppins" pitchFamily="2" charset="77"/>
              </a:rPr>
              <a:t>RaiseforWM</a:t>
            </a:r>
            <a:endParaRPr lang="en-GB" sz="4400" dirty="0">
              <a:solidFill>
                <a:srgbClr val="FAB01F"/>
              </a:solidFill>
              <a:effectLst/>
              <a:latin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60934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2B933-00A6-84E7-D506-FF5ADCFDAEFE}"/>
              </a:ext>
            </a:extLst>
          </p:cNvPr>
          <p:cNvSpPr txBox="1">
            <a:spLocks/>
          </p:cNvSpPr>
          <p:nvPr/>
        </p:nvSpPr>
        <p:spPr>
          <a:xfrm>
            <a:off x="5302250" y="1692275"/>
            <a:ext cx="1318006" cy="868967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F77B60-E3E8-E5D8-950A-FE2B5C49AA8B}"/>
              </a:ext>
            </a:extLst>
          </p:cNvPr>
          <p:cNvSpPr txBox="1"/>
          <p:nvPr/>
        </p:nvSpPr>
        <p:spPr>
          <a:xfrm>
            <a:off x="6793992" y="2084497"/>
            <a:ext cx="611443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50" b="1" dirty="0">
                <a:solidFill>
                  <a:schemeClr val="tx2"/>
                </a:solidFill>
                <a:effectLst/>
                <a:latin typeface="Poppins" pitchFamily="2" charset="77"/>
              </a:rPr>
              <a:t>World Awareness Day</a:t>
            </a:r>
            <a:endParaRPr lang="en-GB" sz="4050" dirty="0">
              <a:solidFill>
                <a:schemeClr val="tx2"/>
              </a:solidFill>
              <a:effectLst/>
              <a:latin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9176DD-85A6-BDEB-9B42-6E7EA940B326}"/>
              </a:ext>
            </a:extLst>
          </p:cNvPr>
          <p:cNvSpPr txBox="1"/>
          <p:nvPr/>
        </p:nvSpPr>
        <p:spPr>
          <a:xfrm>
            <a:off x="6711696" y="1722970"/>
            <a:ext cx="62727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 err="1">
                <a:solidFill>
                  <a:schemeClr val="accent3"/>
                </a:solidFill>
                <a:effectLst/>
                <a:latin typeface="Poppins" pitchFamily="2" charset="77"/>
              </a:rPr>
              <a:t>Waldenstrom’s</a:t>
            </a:r>
            <a:r>
              <a:rPr lang="en-GB" sz="25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500" b="1" dirty="0">
                <a:solidFill>
                  <a:schemeClr val="accent1"/>
                </a:solidFill>
                <a:effectLst/>
                <a:latin typeface="Poppins" pitchFamily="2" charset="77"/>
              </a:rPr>
              <a:t>macroglobulinemia</a:t>
            </a:r>
            <a:endParaRPr lang="en-GB" sz="2500" dirty="0">
              <a:solidFill>
                <a:schemeClr val="accent1"/>
              </a:solidFill>
              <a:effectLst/>
              <a:latin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98F803-2403-F1D2-FCB5-17681A4120E4}"/>
              </a:ext>
            </a:extLst>
          </p:cNvPr>
          <p:cNvSpPr txBox="1"/>
          <p:nvPr/>
        </p:nvSpPr>
        <p:spPr>
          <a:xfrm>
            <a:off x="6858000" y="3478146"/>
            <a:ext cx="667512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chemeClr val="bg1"/>
                </a:solidFill>
                <a:effectLst/>
                <a:latin typeface="Poppins" pitchFamily="2" charset="77"/>
              </a:rPr>
              <a:t>Donate now</a:t>
            </a:r>
            <a:endParaRPr lang="en-GB" sz="8000" dirty="0">
              <a:solidFill>
                <a:schemeClr val="bg1"/>
              </a:solidFill>
              <a:effectLst/>
              <a:latin typeface="Poppins" pitchFamily="2" charset="77"/>
            </a:endParaRPr>
          </a:p>
          <a:p>
            <a:r>
              <a:rPr lang="en-GB" sz="4400" dirty="0">
                <a:effectLst/>
                <a:latin typeface="Poppins" pitchFamily="2" charset="77"/>
              </a:rPr>
              <a:t>#</a:t>
            </a:r>
            <a:r>
              <a:rPr lang="en-GB" sz="4400" dirty="0" err="1">
                <a:effectLst/>
                <a:latin typeface="Poppins" pitchFamily="2" charset="77"/>
              </a:rPr>
              <a:t>RaiseforWM</a:t>
            </a:r>
            <a:endParaRPr lang="en-GB" sz="4400" dirty="0">
              <a:effectLst/>
              <a:latin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10813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F0EEC-81D5-0721-A1A9-D14D7C44E5A8}"/>
              </a:ext>
            </a:extLst>
          </p:cNvPr>
          <p:cNvSpPr txBox="1">
            <a:spLocks/>
          </p:cNvSpPr>
          <p:nvPr/>
        </p:nvSpPr>
        <p:spPr>
          <a:xfrm>
            <a:off x="11887200" y="11271872"/>
            <a:ext cx="1261872" cy="893136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3000"/>
              </a:lnSpc>
            </a:pPr>
            <a:r>
              <a:rPr lang="en-GB" sz="6000" b="1" dirty="0">
                <a:solidFill>
                  <a:schemeClr val="bg1"/>
                </a:solidFill>
                <a:latin typeface="Sanchez" panose="02000000000000000000" pitchFamily="2" charset="77"/>
              </a:rPr>
              <a:t>17</a:t>
            </a:r>
          </a:p>
          <a:p>
            <a:pPr algn="ctr">
              <a:lnSpc>
                <a:spcPts val="3000"/>
              </a:lnSpc>
            </a:pPr>
            <a:r>
              <a:rPr lang="en-GB" sz="2400" b="1" dirty="0">
                <a:solidFill>
                  <a:schemeClr val="bg1"/>
                </a:solidFill>
                <a:latin typeface="Sanchez" panose="02000000000000000000" pitchFamily="2" charset="77"/>
              </a:rPr>
              <a:t>APRIL</a:t>
            </a:r>
            <a:endParaRPr lang="en-US" sz="2400" dirty="0">
              <a:solidFill>
                <a:schemeClr val="bg1"/>
              </a:solidFill>
              <a:latin typeface="Sanchez" panose="02000000000000000000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29DE16-874A-32B6-710A-49C10BF317F6}"/>
              </a:ext>
            </a:extLst>
          </p:cNvPr>
          <p:cNvSpPr txBox="1"/>
          <p:nvPr/>
        </p:nvSpPr>
        <p:spPr>
          <a:xfrm>
            <a:off x="7443215" y="12683204"/>
            <a:ext cx="588873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900" b="1" dirty="0">
                <a:solidFill>
                  <a:schemeClr val="tx2"/>
                </a:solidFill>
                <a:effectLst/>
                <a:latin typeface="Poppins" pitchFamily="2" charset="77"/>
              </a:rPr>
              <a:t>World Awareness Day</a:t>
            </a:r>
            <a:endParaRPr lang="en-GB" sz="3900" dirty="0">
              <a:solidFill>
                <a:schemeClr val="tx2"/>
              </a:solidFill>
              <a:effectLst/>
              <a:latin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D36C9D-D40E-7B5B-C35D-3CED2D9C02E5}"/>
              </a:ext>
            </a:extLst>
          </p:cNvPr>
          <p:cNvSpPr txBox="1"/>
          <p:nvPr/>
        </p:nvSpPr>
        <p:spPr>
          <a:xfrm>
            <a:off x="7443215" y="12331267"/>
            <a:ext cx="5888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err="1">
                <a:solidFill>
                  <a:schemeClr val="accent3"/>
                </a:solidFill>
                <a:effectLst/>
                <a:latin typeface="Poppins" pitchFamily="2" charset="77"/>
              </a:rPr>
              <a:t>Waldenstrom’s</a:t>
            </a:r>
            <a:r>
              <a:rPr lang="en-GB" sz="2400" b="1" dirty="0">
                <a:solidFill>
                  <a:srgbClr val="637380"/>
                </a:solidFill>
                <a:effectLst/>
                <a:latin typeface="Poppins" pitchFamily="2" charset="77"/>
              </a:rPr>
              <a:t> </a:t>
            </a:r>
            <a:r>
              <a:rPr lang="en-GB" sz="2400" b="1" dirty="0">
                <a:solidFill>
                  <a:schemeClr val="accent1"/>
                </a:solidFill>
                <a:effectLst/>
                <a:latin typeface="Poppins" pitchFamily="2" charset="77"/>
              </a:rPr>
              <a:t>macroglobulinemia</a:t>
            </a:r>
            <a:endParaRPr lang="en-GB" sz="2400" dirty="0">
              <a:solidFill>
                <a:schemeClr val="accent1"/>
              </a:solidFill>
              <a:effectLst/>
              <a:latin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3FD31B-278F-4246-CBED-529D3F2476DE}"/>
              </a:ext>
            </a:extLst>
          </p:cNvPr>
          <p:cNvSpPr txBox="1"/>
          <p:nvPr/>
        </p:nvSpPr>
        <p:spPr>
          <a:xfrm>
            <a:off x="1664405" y="9981950"/>
            <a:ext cx="23360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600" b="1" dirty="0">
                <a:solidFill>
                  <a:schemeClr val="bg1"/>
                </a:solidFill>
                <a:effectLst/>
                <a:latin typeface="Poppins" pitchFamily="2" charset="77"/>
              </a:rPr>
              <a:t>SHARE</a:t>
            </a:r>
            <a:endParaRPr lang="en-GB" sz="46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D44A53-C003-6ADE-A77C-C167786AB61A}"/>
              </a:ext>
            </a:extLst>
          </p:cNvPr>
          <p:cNvSpPr txBox="1"/>
          <p:nvPr/>
        </p:nvSpPr>
        <p:spPr>
          <a:xfrm>
            <a:off x="571500" y="10792122"/>
            <a:ext cx="3414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ffectLst/>
                <a:latin typeface="Sanchez" panose="02000000000000000000" pitchFamily="2" charset="77"/>
              </a:rPr>
              <a:t>let’s raise awareness!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7B6C6B-C3EC-DA88-C914-76F392522875}"/>
              </a:ext>
            </a:extLst>
          </p:cNvPr>
          <p:cNvSpPr txBox="1"/>
          <p:nvPr/>
        </p:nvSpPr>
        <p:spPr>
          <a:xfrm>
            <a:off x="7872983" y="2508882"/>
            <a:ext cx="5029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effectLst/>
                <a:latin typeface="Poppins" pitchFamily="2" charset="77"/>
              </a:rPr>
              <a:t>Get yours today</a:t>
            </a:r>
            <a:endParaRPr lang="en-GB" sz="80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4BF8BB-5DC5-0DEA-DAF9-91B06BE27301}"/>
              </a:ext>
            </a:extLst>
          </p:cNvPr>
          <p:cNvSpPr txBox="1"/>
          <p:nvPr/>
        </p:nvSpPr>
        <p:spPr>
          <a:xfrm rot="21422442">
            <a:off x="8574088" y="1761647"/>
            <a:ext cx="3756798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700" dirty="0">
                <a:solidFill>
                  <a:schemeClr val="bg1"/>
                </a:solidFill>
                <a:effectLst/>
                <a:latin typeface="Poppins" pitchFamily="2" charset="77"/>
              </a:rPr>
              <a:t>#</a:t>
            </a:r>
            <a:r>
              <a:rPr lang="en-GB" sz="3700" dirty="0" err="1">
                <a:solidFill>
                  <a:schemeClr val="bg1"/>
                </a:solidFill>
                <a:effectLst/>
                <a:latin typeface="Poppins" pitchFamily="2" charset="77"/>
              </a:rPr>
              <a:t>RaiseforWM</a:t>
            </a:r>
            <a:endParaRPr lang="en-GB" sz="3700" dirty="0">
              <a:solidFill>
                <a:schemeClr val="bg1"/>
              </a:solidFill>
              <a:effectLst/>
              <a:latin typeface="Poppi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45953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3E1A5A5B53B24DA037A9F507FFE52D" ma:contentTypeVersion="15" ma:contentTypeDescription="Create a new document." ma:contentTypeScope="" ma:versionID="a279c352c80501f060e74965e187a182">
  <xsd:schema xmlns:xsd="http://www.w3.org/2001/XMLSchema" xmlns:xs="http://www.w3.org/2001/XMLSchema" xmlns:p="http://schemas.microsoft.com/office/2006/metadata/properties" xmlns:ns2="c6268695-e2a9-4a24-a5ab-cb076e3300b3" xmlns:ns3="2c4d069f-2e2a-4293-8c31-ab2308eb7127" targetNamespace="http://schemas.microsoft.com/office/2006/metadata/properties" ma:root="true" ma:fieldsID="a4f1c20530a7b2619cd553e20099f187" ns2:_="" ns3:_="">
    <xsd:import namespace="c6268695-e2a9-4a24-a5ab-cb076e3300b3"/>
    <xsd:import namespace="2c4d069f-2e2a-4293-8c31-ab2308eb71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268695-e2a9-4a24-a5ab-cb076e3300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64d674bf-0e1b-4946-8eaa-fb35bde014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4d069f-2e2a-4293-8c31-ab2308eb712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957cfff-412a-4f10-a1e4-3c6a7db7d7d3}" ma:internalName="TaxCatchAll" ma:showField="CatchAllData" ma:web="2c4d069f-2e2a-4293-8c31-ab2308eb71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6268695-e2a9-4a24-a5ab-cb076e3300b3">
      <Terms xmlns="http://schemas.microsoft.com/office/infopath/2007/PartnerControls"/>
    </lcf76f155ced4ddcb4097134ff3c332f>
    <TaxCatchAll xmlns="2c4d069f-2e2a-4293-8c31-ab2308eb7127" xsi:nil="true"/>
  </documentManagement>
</p:properties>
</file>

<file path=customXml/itemProps1.xml><?xml version="1.0" encoding="utf-8"?>
<ds:datastoreItem xmlns:ds="http://schemas.openxmlformats.org/officeDocument/2006/customXml" ds:itemID="{7374BB76-8466-4092-A470-16EBED6EEF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268695-e2a9-4a24-a5ab-cb076e3300b3"/>
    <ds:schemaRef ds:uri="2c4d069f-2e2a-4293-8c31-ab2308eb7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E46F9D-72EC-485D-B000-00274A8121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1861A2-1542-4C22-9AE4-243A0EFA391A}">
  <ds:schemaRefs>
    <ds:schemaRef ds:uri="http://schemas.microsoft.com/office/2006/metadata/properties"/>
    <ds:schemaRef ds:uri="http://schemas.microsoft.com/office/infopath/2007/PartnerControls"/>
    <ds:schemaRef ds:uri="c6268695-e2a9-4a24-a5ab-cb076e3300b3"/>
    <ds:schemaRef ds:uri="2c4d069f-2e2a-4293-8c31-ab2308eb712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160</Words>
  <Application>Microsoft Office PowerPoint</Application>
  <PresentationFormat>Custom</PresentationFormat>
  <Paragraphs>66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Sanchez</vt:lpstr>
      <vt:lpstr>Poppins</vt:lpstr>
      <vt:lpstr>Arial</vt:lpstr>
      <vt:lpstr>Poppins SemiBold</vt:lpstr>
      <vt:lpstr>Aptos</vt:lpstr>
      <vt:lpstr>Office Theme</vt:lpstr>
      <vt:lpstr>World Awareness 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Barnes</dc:creator>
  <cp:lastModifiedBy>Hannah Syed</cp:lastModifiedBy>
  <cp:revision>2</cp:revision>
  <dcterms:created xsi:type="dcterms:W3CDTF">2024-02-27T15:21:00Z</dcterms:created>
  <dcterms:modified xsi:type="dcterms:W3CDTF">2024-04-02T12:32:27Z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0x010100A33E1A5A5B53B24DA037A9F507FFE52D</vt:lpwstr>
  </property>
</Properties>
</file>