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0" r:id="rId4"/>
  </p:sldMasterIdLst>
  <p:sldIdLst>
    <p:sldId id="256" r:id="rId5"/>
  </p:sldIdLst>
  <p:sldSz cx="13716000" cy="13716000"/>
  <p:notesSz cx="6858000" cy="9144000"/>
  <p:embeddedFontLst>
    <p:embeddedFont>
      <p:font typeface="Poppins" panose="00000500000000000000" pitchFamily="2" charset="0"/>
      <p:regular r:id="rId6"/>
      <p:bold r:id="rId7"/>
      <p:italic r:id="rId8"/>
      <p:boldItalic r:id="rId9"/>
    </p:embeddedFont>
    <p:embeddedFont>
      <p:font typeface="Sanchez" panose="020B0604020202020204" charset="0"/>
      <p:regular r:id="rId10"/>
      <p:italic r:id="rId11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E34C593-219C-5C41-8659-6C96646595E6}" v="6" dt="2024-02-27T15:33:38.32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89"/>
  </p:normalViewPr>
  <p:slideViewPr>
    <p:cSldViewPr snapToGrid="0">
      <p:cViewPr varScale="1">
        <p:scale>
          <a:sx n="30" d="100"/>
          <a:sy n="30" d="100"/>
        </p:scale>
        <p:origin x="1896" y="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font" Target="fonts/font2.fntdata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font" Target="fonts/font5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4.fntdata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green and orange rectangle with a letter w&#10;&#10;Description automatically generated">
            <a:extLst>
              <a:ext uri="{FF2B5EF4-FFF2-40B4-BE49-F238E27FC236}">
                <a16:creationId xmlns:a16="http://schemas.microsoft.com/office/drawing/2014/main" id="{87790B90-3853-85CE-73BE-E3B9DD00C28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3716000" cy="137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1244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5004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56241E-FF38-B5BA-817E-561436779C96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1028700" y="4661786"/>
            <a:ext cx="11658600" cy="4775200"/>
          </a:xfrm>
          <a:prstGeom prst="rect">
            <a:avLst/>
          </a:prstGeom>
        </p:spPr>
        <p:txBody>
          <a:bodyPr/>
          <a:lstStyle/>
          <a:p>
            <a:pPr algn="ctr">
              <a:lnSpc>
                <a:spcPts val="13000"/>
              </a:lnSpc>
            </a:pPr>
            <a:r>
              <a:rPr lang="en-GB" sz="13000" b="1">
                <a:solidFill>
                  <a:schemeClr val="bg1"/>
                </a:solidFill>
                <a:effectLst/>
                <a:latin typeface="Poppins" pitchFamily="2" charset="77"/>
              </a:rPr>
              <a:t>World </a:t>
            </a:r>
            <a:r>
              <a:rPr lang="en-GB" sz="13000" b="1" dirty="0">
                <a:solidFill>
                  <a:schemeClr val="bg1"/>
                </a:solidFill>
                <a:effectLst/>
                <a:latin typeface="Poppins" pitchFamily="2" charset="77"/>
              </a:rPr>
              <a:t>Awareness Day</a:t>
            </a:r>
            <a:endParaRPr lang="en-US" sz="13000" dirty="0">
              <a:solidFill>
                <a:schemeClr val="bg1"/>
              </a:solidFill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44F34746-0045-93D7-F121-5312092A3657}"/>
              </a:ext>
            </a:extLst>
          </p:cNvPr>
          <p:cNvSpPr txBox="1">
            <a:spLocks/>
          </p:cNvSpPr>
          <p:nvPr/>
        </p:nvSpPr>
        <p:spPr>
          <a:xfrm>
            <a:off x="8272130" y="1679944"/>
            <a:ext cx="2658140" cy="1935126"/>
          </a:xfrm>
          <a:prstGeom prst="rect">
            <a:avLst/>
          </a:prstGeom>
        </p:spPr>
        <p:txBody>
          <a:bodyPr/>
          <a:lstStyle>
            <a:lvl1pPr algn="l" defTabSz="13716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ts val="5000"/>
              </a:lnSpc>
            </a:pPr>
            <a:r>
              <a:rPr lang="en-GB" sz="10800" b="1" dirty="0">
                <a:solidFill>
                  <a:schemeClr val="bg1"/>
                </a:solidFill>
                <a:latin typeface="Sanchez" panose="02000000000000000000" pitchFamily="2" charset="77"/>
              </a:rPr>
              <a:t>17</a:t>
            </a:r>
          </a:p>
          <a:p>
            <a:pPr algn="ctr">
              <a:lnSpc>
                <a:spcPts val="5000"/>
              </a:lnSpc>
            </a:pPr>
            <a:r>
              <a:rPr lang="en-GB" sz="4000" b="1" dirty="0">
                <a:solidFill>
                  <a:schemeClr val="bg1"/>
                </a:solidFill>
                <a:latin typeface="Sanchez" panose="02000000000000000000" pitchFamily="2" charset="77"/>
              </a:rPr>
              <a:t>APRIL</a:t>
            </a:r>
            <a:endParaRPr lang="en-US" sz="4000" dirty="0">
              <a:solidFill>
                <a:schemeClr val="bg1"/>
              </a:solidFill>
              <a:latin typeface="Sanchez" panose="02000000000000000000" pitchFamily="2" charset="7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2F8E3F3-E349-4093-BA4A-46D6E5E76BCC}"/>
              </a:ext>
            </a:extLst>
          </p:cNvPr>
          <p:cNvSpPr txBox="1"/>
          <p:nvPr/>
        </p:nvSpPr>
        <p:spPr>
          <a:xfrm>
            <a:off x="5380074" y="10249787"/>
            <a:ext cx="83359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#</a:t>
            </a:r>
            <a:r>
              <a:rPr lang="en-US" sz="4000" b="1" dirty="0" err="1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WMWorldAwarenessDay</a:t>
            </a:r>
            <a:endParaRPr lang="en-US" sz="4000" b="1" dirty="0">
              <a:solidFill>
                <a:schemeClr val="bg1"/>
              </a:solidFill>
              <a:latin typeface="Poppins" pitchFamily="2" charset="77"/>
              <a:cs typeface="Poppins" pitchFamily="2" charset="7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B99DFEC-9F9B-086F-BDE8-52C447D538F0}"/>
              </a:ext>
            </a:extLst>
          </p:cNvPr>
          <p:cNvSpPr txBox="1"/>
          <p:nvPr/>
        </p:nvSpPr>
        <p:spPr>
          <a:xfrm>
            <a:off x="0" y="10249787"/>
            <a:ext cx="53800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#</a:t>
            </a:r>
            <a:r>
              <a:rPr lang="en-US" sz="4000" b="1" dirty="0" err="1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RaiseforWM</a:t>
            </a:r>
            <a:endParaRPr lang="en-US" sz="4000" b="1" dirty="0">
              <a:solidFill>
                <a:schemeClr val="bg1"/>
              </a:solidFill>
              <a:latin typeface="Poppins" pitchFamily="2" charset="77"/>
              <a:cs typeface="Poppins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0932289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6268695-e2a9-4a24-a5ab-cb076e3300b3">
      <Terms xmlns="http://schemas.microsoft.com/office/infopath/2007/PartnerControls"/>
    </lcf76f155ced4ddcb4097134ff3c332f>
    <TaxCatchAll xmlns="2c4d069f-2e2a-4293-8c31-ab2308eb7127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33E1A5A5B53B24DA037A9F507FFE52D" ma:contentTypeVersion="15" ma:contentTypeDescription="Create a new document." ma:contentTypeScope="" ma:versionID="a279c352c80501f060e74965e187a182">
  <xsd:schema xmlns:xsd="http://www.w3.org/2001/XMLSchema" xmlns:xs="http://www.w3.org/2001/XMLSchema" xmlns:p="http://schemas.microsoft.com/office/2006/metadata/properties" xmlns:ns2="c6268695-e2a9-4a24-a5ab-cb076e3300b3" xmlns:ns3="2c4d069f-2e2a-4293-8c31-ab2308eb7127" targetNamespace="http://schemas.microsoft.com/office/2006/metadata/properties" ma:root="true" ma:fieldsID="a4f1c20530a7b2619cd553e20099f187" ns2:_="" ns3:_="">
    <xsd:import namespace="c6268695-e2a9-4a24-a5ab-cb076e3300b3"/>
    <xsd:import namespace="2c4d069f-2e2a-4293-8c31-ab2308eb712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OCR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268695-e2a9-4a24-a5ab-cb076e3300b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8" nillable="true" ma:taxonomy="true" ma:internalName="lcf76f155ced4ddcb4097134ff3c332f" ma:taxonomyFieldName="MediaServiceImageTags" ma:displayName="Image Tags" ma:readOnly="false" ma:fieldId="{5cf76f15-5ced-4ddc-b409-7134ff3c332f}" ma:taxonomyMulti="true" ma:sspId="64d674bf-0e1b-4946-8eaa-fb35bde0148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4d069f-2e2a-4293-8c31-ab2308eb7127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9" nillable="true" ma:displayName="Taxonomy Catch All Column" ma:hidden="true" ma:list="{5957cfff-412a-4f10-a1e4-3c6a7db7d7d3}" ma:internalName="TaxCatchAll" ma:showField="CatchAllData" ma:web="2c4d069f-2e2a-4293-8c31-ab2308eb712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81861A2-1542-4C22-9AE4-243A0EFA391A}">
  <ds:schemaRefs>
    <ds:schemaRef ds:uri="http://schemas.microsoft.com/office/2006/metadata/properties"/>
    <ds:schemaRef ds:uri="http://schemas.microsoft.com/office/infopath/2007/PartnerControls"/>
    <ds:schemaRef ds:uri="c6268695-e2a9-4a24-a5ab-cb076e3300b3"/>
    <ds:schemaRef ds:uri="2c4d069f-2e2a-4293-8c31-ab2308eb7127"/>
  </ds:schemaRefs>
</ds:datastoreItem>
</file>

<file path=customXml/itemProps2.xml><?xml version="1.0" encoding="utf-8"?>
<ds:datastoreItem xmlns:ds="http://schemas.openxmlformats.org/officeDocument/2006/customXml" ds:itemID="{CAE46F9D-72EC-485D-B000-00274A81214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374BB76-8466-4092-A470-16EBED6EEFC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6268695-e2a9-4a24-a5ab-cb076e3300b3"/>
    <ds:schemaRef ds:uri="2c4d069f-2e2a-4293-8c31-ab2308eb712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</TotalTime>
  <Words>9</Words>
  <Application>Microsoft Office PowerPoint</Application>
  <PresentationFormat>Custom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Poppins</vt:lpstr>
      <vt:lpstr>Sanchez</vt:lpstr>
      <vt:lpstr>Arial</vt:lpstr>
      <vt:lpstr>Office Theme</vt:lpstr>
      <vt:lpstr>World Awareness Day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Barnes</dc:creator>
  <cp:lastModifiedBy>Hannah Syed</cp:lastModifiedBy>
  <cp:revision>1</cp:revision>
  <dcterms:created xsi:type="dcterms:W3CDTF">2024-02-27T15:21:00Z</dcterms:created>
  <dcterms:modified xsi:type="dcterms:W3CDTF">2024-03-13T10:14:40Z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0x010100A33E1A5A5B53B24DA037A9F507FFE52D</vt:lpwstr>
  </property>
</Properties>
</file>